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4/6/2024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KATHIRESAN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622021104054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a:t>
            </a:r>
            <a:r>
              <a:rPr lang="en-US" b="1" dirty="0" smtClean="0"/>
              <a: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a:t>
            </a:r>
            <a:r>
              <a:rPr lang="en-US" b="1" dirty="0" smtClean="0"/>
              <a: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a:t>
            </a:r>
            <a:r>
              <a:rPr lang="en-US" b="1" dirty="0" smtClean="0"/>
              <a: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a:t>
            </a:r>
            <a:r>
              <a:rPr lang="en-US" b="1" dirty="0" smtClean="0"/>
              <a: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809" y="1214939"/>
            <a:ext cx="6010382"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TotalTime>
  <Words>630</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7"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26</cp:revision>
  <dcterms:modified xsi:type="dcterms:W3CDTF">2024-04-06T15:07:31Z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